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22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3361DB-9CB4-4DD6-8B1F-79E2D3DC8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CCF4AC-8BB0-4D43-828D-A47D04F5F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A9CAD3-120B-4DE5-ADAF-CFBA896D4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E2D618-F6D0-4084-8692-7247AF5B8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34E4F1-9C5B-4182-87E5-2519D633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61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276769-9F48-476C-8609-60B0BC54C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215E3E-3BCE-4242-8D87-EB2694B36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8E0C6D-B24A-4B22-A421-5CB60D65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416553-A48C-4FA5-9F87-E8094503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F65876-2672-4B47-80BF-0C83AF668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45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939CA7-82C9-44DB-BEBA-79A88C598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94771F7-41E1-499D-BB15-E0A8C712E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0D91F6-45FB-44B0-A78F-4E5DD0DE3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C19541-7BC9-4253-9E45-7325DE8CD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EA2518-74B2-48A3-873F-768313C3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72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E2287-A505-4C02-A67B-8E39C939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841E62-19BF-46D3-9D79-CC7AD90C6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26BA05-04EF-4561-BD57-C9EF4FA0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54C433-EA51-4907-8C0B-030B39EFB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E5AA61-D52E-4405-939E-1BD5AD8B0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47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0FE12B-5410-4132-9970-E0907FB56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6AF34F-49C0-44D7-BAD4-42354AD48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C7DAF9-7A77-4F01-8A82-B8C311A8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076F66-5D58-4F91-A4EE-4DB21575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06B3C-7877-4CBD-833A-6B28A8789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13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A35EDF-1DB6-4F26-A12A-4E132E296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166104-9A1F-4562-B9A4-658D9D2E4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E01A21-D79D-4D75-9220-327002D9B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17230-197E-4120-BAC7-7E5E2C78C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90156B-E91F-4A78-9CB2-CF5F0A4E8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5EED48-F89A-4861-91FE-CAD98756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97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FE9BAD-534B-4507-A727-3FBE41E1B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030FD-7300-47A6-8DD3-CA78442D5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DCEBED-9EE4-426A-8F83-B616F5F78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ADAE19-D277-4A8E-BB7D-1FDC5CF09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7598D8-59BF-414C-AFDB-7728B7B10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E89A71-BD92-414D-BB6E-3343EBF2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EFE37B9-0996-4607-9623-2019F96E9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932D72F-3F02-444C-A190-7C374771E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23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DEEAC5-F531-4B73-AACA-F962E7342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8B02C1-C9B7-4496-87B3-68E426E3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905F112-72AC-4D85-B19E-FB7E839C3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7BE962-B33F-4156-8E87-749D6F11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02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695B128-7036-4188-A507-1DFF35366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12C995-F369-405C-8C1F-A5903B4EC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111B4C-3D81-449A-AE96-0E56BFE3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82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799A9-B067-44F2-B4B9-F8ED0D05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A82B90-54F1-45F2-86DA-DD6EBA2A0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1A393A-31D6-49E7-A22C-7D25D6736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6EDCAB-AAEC-4576-8716-F2F7D68B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05F35-5332-45C1-96A8-C02EF0C86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FBD6AD-9BBF-4A39-836B-ACF96219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07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BDF0A-0DF1-4422-A203-355461A9B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1DD3EA-645F-4098-A22B-5CA89DCAA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07B8B7-27FD-43F0-9AD7-8D4CB6F87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1FCD89-4085-451C-A180-02756C46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7DF796-A067-4F10-8C19-41156CE04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DA9186-0942-4428-991B-F867A3A4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34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206065-8EC6-4BE4-89E0-19B8B7FD1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98BCD7-0206-4DC7-AFFF-E2489836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697F43-20A7-4119-956D-DF731051D5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C9F0E-2AE5-49D7-B3C9-F6672531723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42F595-34AE-4A6F-8F1E-F2DC17248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96E3E4-0DA6-4AB6-ABFC-59A579503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B89B9-B841-4C1B-8941-9DDFF3910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66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.ebook5.net/uchida/profil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01564F1-66F7-4370-8DE0-97FCCE98A6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66" b="3522"/>
          <a:stretch/>
        </p:blipFill>
        <p:spPr>
          <a:xfrm>
            <a:off x="25880" y="349370"/>
            <a:ext cx="12192000" cy="615926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8B476C-91D1-4ADB-8CC9-844404DD91DB}"/>
              </a:ext>
            </a:extLst>
          </p:cNvPr>
          <p:cNvSpPr/>
          <p:nvPr/>
        </p:nvSpPr>
        <p:spPr>
          <a:xfrm>
            <a:off x="2458529" y="2536166"/>
            <a:ext cx="1828800" cy="2001328"/>
          </a:xfrm>
          <a:prstGeom prst="rect">
            <a:avLst/>
          </a:prstGeom>
          <a:solidFill>
            <a:srgbClr val="383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70E773-65EF-4300-9683-9538A88B4376}"/>
              </a:ext>
            </a:extLst>
          </p:cNvPr>
          <p:cNvSpPr txBox="1"/>
          <p:nvPr/>
        </p:nvSpPr>
        <p:spPr>
          <a:xfrm>
            <a:off x="733245" y="2093434"/>
            <a:ext cx="5080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UCHIDA</a:t>
            </a:r>
            <a:r>
              <a:rPr lang="ja-JP" altLang="en-US" sz="18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の</a:t>
            </a:r>
            <a:r>
              <a:rPr lang="ja-JP" altLang="ja-JP" sz="18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デジタルカタログ</a:t>
            </a:r>
            <a:r>
              <a:rPr lang="ja-JP" altLang="en-US" sz="18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ができました</a:t>
            </a:r>
            <a:endParaRPr lang="en-US" altLang="ja-JP" sz="1800" dirty="0">
              <a:solidFill>
                <a:schemeClr val="bg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endParaRPr lang="en-US" altLang="ja-JP" sz="1800" dirty="0">
              <a:solidFill>
                <a:schemeClr val="bg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r>
              <a:rPr lang="en-US" altLang="ja-JP" sz="18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URL</a:t>
            </a:r>
            <a:r>
              <a:rPr lang="ja-JP" altLang="ja-JP" sz="18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：</a:t>
            </a:r>
            <a:r>
              <a:rPr lang="en-US" altLang="ja-JP" sz="1800" u="sng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https://my.ebook5.net/uchida/profile/</a:t>
            </a:r>
            <a:endParaRPr lang="ja-JP" altLang="ja-JP" sz="1800" dirty="0">
              <a:solidFill>
                <a:schemeClr val="bg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FB39ADA-CE9D-4350-8BBC-224E2A4AB2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54725" y="2242868"/>
            <a:ext cx="2587924" cy="258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23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小牧 美奈</dc:creator>
  <cp:lastModifiedBy>小牧 美奈</cp:lastModifiedBy>
  <cp:revision>1</cp:revision>
  <dcterms:created xsi:type="dcterms:W3CDTF">2022-04-12T02:47:20Z</dcterms:created>
  <dcterms:modified xsi:type="dcterms:W3CDTF">2022-04-12T02:48:28Z</dcterms:modified>
</cp:coreProperties>
</file>