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04" autoAdjust="0"/>
    <p:restoredTop sz="94660"/>
  </p:normalViewPr>
  <p:slideViewPr>
    <p:cSldViewPr snapToGrid="0" showGuides="1">
      <p:cViewPr varScale="1">
        <p:scale>
          <a:sx n="101" d="100"/>
          <a:sy n="101" d="100"/>
        </p:scale>
        <p:origin x="678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839A385-FBF1-25A3-AA12-297B92787C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865AAEF-EA92-9DFA-C57C-1B6A7611B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0C5EA80-4F02-4E23-B959-A1F1D6B527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A7E98-4C6D-4161-9ED7-00D4A6065897}" type="datetimeFigureOut">
              <a:rPr kumimoji="1" lang="ja-JP" altLang="en-US" smtClean="0"/>
              <a:t>2024/12/20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A73763A-13E2-445A-DBD0-95BD4AB3E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7D9BA6D-5454-7847-2D90-C4E262BD8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D82F9-1B54-4B1C-8542-DB9A97BBBA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1888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E95FD4A-0BB8-F507-512D-4E53EB6C90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FAF9B13-9C25-EBEB-09C4-DF63E8042B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AC8A4FC-EEC1-686C-5CEC-51C58DF6C4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A7E98-4C6D-4161-9ED7-00D4A6065897}" type="datetimeFigureOut">
              <a:rPr kumimoji="1" lang="ja-JP" altLang="en-US" smtClean="0"/>
              <a:t>2024/12/20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7C95155-3F74-BDCB-E1D0-5D14DC1468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49C21A4-8742-A6E4-30FE-6BF865BB5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D82F9-1B54-4B1C-8542-DB9A97BBBA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62625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2644F0-7D36-4477-4D60-AFF4B6FF65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FD0D830-C866-6026-B223-94DE67F622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E538BE2-450F-51F6-E533-E4DB52F4E1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A7E98-4C6D-4161-9ED7-00D4A6065897}" type="datetimeFigureOut">
              <a:rPr kumimoji="1" lang="ja-JP" altLang="en-US" smtClean="0"/>
              <a:t>2024/12/20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2665844-EE32-AD02-4CC4-F02AE2BA9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9E7EB51-E3B9-47EB-5B6E-D674D024D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D82F9-1B54-4B1C-8542-DB9A97BBBA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2336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1CF2385-7450-25EA-6871-4B6C2C032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A3DCD86-CF6E-5286-B4AD-0249E0DFA3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FEE8110-8FF3-69E0-E69E-0770904E7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A7E98-4C6D-4161-9ED7-00D4A6065897}" type="datetimeFigureOut">
              <a:rPr kumimoji="1" lang="ja-JP" altLang="en-US" smtClean="0"/>
              <a:t>2024/12/20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9A56BC3-8D0D-FBDB-5061-7C3EBBEE7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0AAA29-15C5-95D1-5C81-E4443A6925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D82F9-1B54-4B1C-8542-DB9A97BBBA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4793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9B64C39-4CF3-55FB-743E-BBEC1A7D9E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0D245EA-D0CA-F5CE-00AA-B1C979DC8F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EE7A2C4-B8C9-D910-0264-C899FADC3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A7E98-4C6D-4161-9ED7-00D4A6065897}" type="datetimeFigureOut">
              <a:rPr kumimoji="1" lang="ja-JP" altLang="en-US" smtClean="0"/>
              <a:t>2024/12/20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287A5B1-EC47-AC5D-1C07-4918B1D48F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50EFBF-DBEB-C7CD-41A7-82CF709DFF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D82F9-1B54-4B1C-8542-DB9A97BBBA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2329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8B0FEE0-79A9-644E-2357-DF6A102D4D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C0A111D-BBC1-6EA8-5C9D-966E6C9FD3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B2E68EF-D033-9367-8681-F72F075F74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9171F79-06DD-7D29-F255-0BBBCFD73A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A7E98-4C6D-4161-9ED7-00D4A6065897}" type="datetimeFigureOut">
              <a:rPr kumimoji="1" lang="ja-JP" altLang="en-US" smtClean="0"/>
              <a:t>2024/12/20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9060316-8C63-6187-1568-79662CBF3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7C0B58F-3635-5635-07A3-4C27F9AA4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D82F9-1B54-4B1C-8542-DB9A97BBBA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8666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9E66EB4-DBA9-44DD-56D0-ED47946D0D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A52F454-5CD8-C9B3-894F-7FB6E4C98B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AC69C21-6094-171A-908D-9C6FD89237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FADA1139-B931-11C9-4059-1A609E1099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532E1C65-DC8B-CBBC-4172-81125B9A46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EF9C3992-3F36-F208-54F4-D5701FA595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A7E98-4C6D-4161-9ED7-00D4A6065897}" type="datetimeFigureOut">
              <a:rPr kumimoji="1" lang="ja-JP" altLang="en-US" smtClean="0"/>
              <a:t>2024/12/20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195267C-279E-50B9-5FFB-4AAA0552F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E572A7E-CBD3-D431-D1F2-85E0CE2B7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D82F9-1B54-4B1C-8542-DB9A97BBBA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0600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22F8C26-806E-3099-83D7-C881614B63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52680BBC-7CE4-9EFE-DD4E-F15C279501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A7E98-4C6D-4161-9ED7-00D4A6065897}" type="datetimeFigureOut">
              <a:rPr kumimoji="1" lang="ja-JP" altLang="en-US" smtClean="0"/>
              <a:t>2024/12/20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12198B6-5A32-941C-EBC0-BFDA26D77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7850E28-E1EB-AB59-D711-D93747B4F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D82F9-1B54-4B1C-8542-DB9A97BBBA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26279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1C3D1B4-EC51-7366-6C94-70435329D8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A7E98-4C6D-4161-9ED7-00D4A6065897}" type="datetimeFigureOut">
              <a:rPr kumimoji="1" lang="ja-JP" altLang="en-US" smtClean="0"/>
              <a:t>2024/12/20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DCCAB446-6151-54EC-BD97-59DFF958FB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FAF4B34-A7B1-26EE-DB59-2120A619BD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D82F9-1B54-4B1C-8542-DB9A97BBBA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9217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32A4F0C-1A65-285D-B2A0-227D82C61D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F02CED8-A20E-6F27-18BB-1914E1B604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86557E8-03C4-402B-5708-290BEA604D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B18F18C-AF38-D86D-23AD-4ED2ED870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A7E98-4C6D-4161-9ED7-00D4A6065897}" type="datetimeFigureOut">
              <a:rPr kumimoji="1" lang="ja-JP" altLang="en-US" smtClean="0"/>
              <a:t>2024/12/20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2C75D27-51FE-42B9-4738-DB888CA633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8EF81BF-DF20-B6E9-A92F-CA4CD6690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D82F9-1B54-4B1C-8542-DB9A97BBBA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9198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9F88EA3-69C0-9120-DD99-4D88795120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302D9B9E-761D-A10E-BF9A-A2E38700F3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90E63B9-B36D-DFD9-DA84-70540EDA7F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4A08D36-961C-6C2E-62DE-16A93F2F23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A7E98-4C6D-4161-9ED7-00D4A6065897}" type="datetimeFigureOut">
              <a:rPr kumimoji="1" lang="ja-JP" altLang="en-US" smtClean="0"/>
              <a:t>2024/12/20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8E21143-6286-E029-5C55-A9A3C8B70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9C517D9-1D7B-CD17-38AB-E0E39F70F6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D82F9-1B54-4B1C-8542-DB9A97BBBA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7495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61FF1456-3619-224D-F48E-499FB29DDB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229619B-2684-9DDB-3BDB-0AA8D9C3B2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742C4FD-D5BA-A7EC-55D7-C17CC71B73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E7A7E98-4C6D-4161-9ED7-00D4A6065897}" type="datetimeFigureOut">
              <a:rPr kumimoji="1" lang="ja-JP" altLang="en-US" smtClean="0"/>
              <a:t>2024/12/20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645D377-284B-9A84-8574-B321A2440F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BBF9CD6-D011-243F-3C21-C350F73974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FED82F9-1B54-4B1C-8542-DB9A97BBBA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0292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26A6E5FE-F551-6704-97A6-1801F6842B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743"/>
            <a:ext cx="12192000" cy="6832513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9AC3C6C-F87E-3F7F-1AF0-5BD6A3689B0F}"/>
              </a:ext>
            </a:extLst>
          </p:cNvPr>
          <p:cNvSpPr txBox="1"/>
          <p:nvPr/>
        </p:nvSpPr>
        <p:spPr>
          <a:xfrm>
            <a:off x="6543675" y="2809875"/>
            <a:ext cx="5381625" cy="138499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l"/>
            <a:endParaRPr lang="ja-JP" altLang="en-US" sz="1400" b="0" i="0" u="none" strike="noStrike" baseline="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0" i="0" u="none" strike="noStrike" baseline="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400" b="0" i="0" u="none" strike="noStrike" baseline="0" dirty="0">
                <a:solidFill>
                  <a:srgbClr val="0049AC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オートクレーブ成形法をはじめとする</a:t>
            </a:r>
            <a:r>
              <a:rPr lang="en-US" altLang="ja-JP" sz="1400" b="0" i="0" u="none" strike="noStrike" baseline="0" dirty="0">
                <a:solidFill>
                  <a:srgbClr val="0049AC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CFRP</a:t>
            </a:r>
            <a:r>
              <a:rPr lang="ja-JP" altLang="en-US" sz="1400" b="0" i="0" u="none" strike="noStrike" baseline="0" dirty="0">
                <a:solidFill>
                  <a:srgbClr val="0049AC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成形型素材の多くは、切削性や寸法安定性などの特徴から、ケイ酸カルシウムボードを使用しています。</a:t>
            </a:r>
          </a:p>
          <a:p>
            <a:r>
              <a:rPr lang="ja-JP" altLang="en-US" sz="1400" b="0" i="0" u="none" strike="noStrike" baseline="0" dirty="0">
                <a:solidFill>
                  <a:srgbClr val="0049AC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一方で使用時にブロック廃材や切削粉・使用後の型素材は、合成樹脂やガラス繊維を含むためリサイクルができず、産業廃棄物として埋め立て処分されていることや、製造時の課題も多くあります。</a:t>
            </a:r>
            <a:endParaRPr kumimoji="1" lang="ja-JP" altLang="en-US" sz="1400" dirty="0"/>
          </a:p>
        </p:txBody>
      </p:sp>
    </p:spTree>
    <p:extLst>
      <p:ext uri="{BB962C8B-B14F-4D97-AF65-F5344CB8AC3E}">
        <p14:creationId xmlns:p14="http://schemas.microsoft.com/office/powerpoint/2010/main" val="5691804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79</Words>
  <Application>Microsoft Office PowerPoint</Application>
  <PresentationFormat>ワイド画面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小牧 美奈</dc:creator>
  <cp:lastModifiedBy>小牧 美奈</cp:lastModifiedBy>
  <cp:revision>1</cp:revision>
  <dcterms:created xsi:type="dcterms:W3CDTF">2024-12-20T07:09:55Z</dcterms:created>
  <dcterms:modified xsi:type="dcterms:W3CDTF">2024-12-20T07:12:03Z</dcterms:modified>
</cp:coreProperties>
</file>